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70" r:id="rId8"/>
    <p:sldId id="271" r:id="rId9"/>
    <p:sldId id="266" r:id="rId10"/>
    <p:sldId id="267" r:id="rId11"/>
    <p:sldId id="260" r:id="rId12"/>
    <p:sldId id="268" r:id="rId13"/>
    <p:sldId id="261" r:id="rId14"/>
    <p:sldId id="269" r:id="rId15"/>
    <p:sldId id="262" r:id="rId16"/>
    <p:sldId id="272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hoe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hoe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hoe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hoe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fgeronde rechthoe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fgeronde rechthoe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F2751D4-3539-4D38-BB63-851D8D6C429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2751D4-3539-4D38-BB63-851D8D6C429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F2751D4-3539-4D38-BB63-851D8D6C429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F2751D4-3539-4D38-BB63-851D8D6C429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BLLanhErV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video/invloed-van-de-temperatuur-op-de-reactiesnelheid-het-effect-van-temperatuurverhoging-op-de-reactie/#q=scheikund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Scheikunde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779096" cy="17526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67" y="476672"/>
            <a:ext cx="77724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580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Vaste stof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Weinig ruimte</a:t>
            </a:r>
          </a:p>
          <a:p>
            <a:endParaRPr lang="nl-NL" dirty="0"/>
          </a:p>
          <a:p>
            <a:r>
              <a:rPr lang="nl-NL" dirty="0"/>
              <a:t>Aantrekkingskracht </a:t>
            </a:r>
            <a:r>
              <a:rPr lang="nl-NL" sz="4400" b="1" dirty="0"/>
              <a:t>groot</a:t>
            </a:r>
            <a:endParaRPr lang="nl-NL" b="1" dirty="0"/>
          </a:p>
          <a:p>
            <a:r>
              <a:rPr lang="nl-NL" dirty="0"/>
              <a:t>Bewegingskracht </a:t>
            </a:r>
            <a:r>
              <a:rPr lang="nl-NL" sz="2000" b="1" dirty="0"/>
              <a:t>klein</a:t>
            </a:r>
          </a:p>
        </p:txBody>
      </p:sp>
    </p:spTree>
    <p:extLst>
      <p:ext uri="{BB962C8B-B14F-4D97-AF65-F5344CB8AC3E}">
        <p14:creationId xmlns:p14="http://schemas.microsoft.com/office/powerpoint/2010/main" val="615563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32848" cy="432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270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Vloeibare stof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is ruimte!</a:t>
            </a:r>
          </a:p>
          <a:p>
            <a:endParaRPr lang="nl-NL" dirty="0"/>
          </a:p>
          <a:p>
            <a:r>
              <a:rPr lang="nl-NL" dirty="0"/>
              <a:t>Aantrekkingskracht </a:t>
            </a:r>
            <a:r>
              <a:rPr lang="nl-NL" b="1" dirty="0"/>
              <a:t>gemiddeld</a:t>
            </a:r>
          </a:p>
          <a:p>
            <a:r>
              <a:rPr lang="nl-NL" dirty="0"/>
              <a:t>Bewegingskracht </a:t>
            </a:r>
            <a:r>
              <a:rPr lang="nl-NL" b="1" dirty="0"/>
              <a:t>gemiddeld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030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132856"/>
            <a:ext cx="8856984" cy="251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89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Gas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Heel veel ruimte</a:t>
            </a:r>
          </a:p>
          <a:p>
            <a:endParaRPr lang="nl-NL" dirty="0"/>
          </a:p>
          <a:p>
            <a:r>
              <a:rPr lang="nl-NL" dirty="0"/>
              <a:t>Aantrekkingskracht </a:t>
            </a:r>
            <a:r>
              <a:rPr lang="nl-NL" sz="2000" b="1" dirty="0"/>
              <a:t>klein</a:t>
            </a:r>
            <a:endParaRPr lang="nl-NL" b="1" dirty="0"/>
          </a:p>
          <a:p>
            <a:r>
              <a:rPr lang="nl-NL" dirty="0"/>
              <a:t>Bewegingskracht </a:t>
            </a:r>
            <a:r>
              <a:rPr lang="nl-NL" sz="4400" b="1" dirty="0"/>
              <a:t>groot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8930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0387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103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Reactie vergelijking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025262" cy="312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23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Onderwerpen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Moleculen, atomen</a:t>
            </a:r>
          </a:p>
          <a:p>
            <a:r>
              <a:rPr lang="nl-NL" dirty="0"/>
              <a:t>Periodieksysteem</a:t>
            </a:r>
          </a:p>
          <a:p>
            <a:r>
              <a:rPr lang="nl-NL" dirty="0"/>
              <a:t>Zuren en Basen</a:t>
            </a:r>
          </a:p>
          <a:p>
            <a:r>
              <a:rPr lang="nl-NL" dirty="0"/>
              <a:t>Bemesting</a:t>
            </a:r>
          </a:p>
          <a:p>
            <a:r>
              <a:rPr lang="nl-NL" dirty="0"/>
              <a:t>Voeding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7026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Moleculen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NL" dirty="0"/>
              <a:t>Moleculen zijn de bouwstenen van stoffen.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1" y="2996952"/>
            <a:ext cx="39147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149269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04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Moleculen en atomen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740025"/>
            <a:ext cx="77533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67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Ontleden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6848504" cy="331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32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Filmpje moleculen en atomen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https://www.youtube.com/watch?v=RBLLanhErVw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824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Eigenschappen van moleculen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nl-NL" dirty="0"/>
              <a:t>Moleculen kunnen </a:t>
            </a:r>
            <a:r>
              <a:rPr lang="nl-NL" b="1" dirty="0"/>
              <a:t>bewegen</a:t>
            </a:r>
          </a:p>
          <a:p>
            <a:pPr marL="624078" indent="-514350">
              <a:buFont typeface="+mj-lt"/>
              <a:buAutoNum type="arabicPeriod"/>
            </a:pPr>
            <a:r>
              <a:rPr lang="nl-NL" dirty="0"/>
              <a:t>De snelheid van moleculen hangt af van de </a:t>
            </a:r>
            <a:r>
              <a:rPr lang="nl-NL" b="1" dirty="0"/>
              <a:t>temperatuur</a:t>
            </a:r>
          </a:p>
          <a:p>
            <a:pPr marL="624078" indent="-514350">
              <a:buFont typeface="+mj-lt"/>
              <a:buAutoNum type="arabicPeriod"/>
            </a:pPr>
            <a:r>
              <a:rPr lang="nl-NL" dirty="0"/>
              <a:t>Moleculen hebben </a:t>
            </a:r>
            <a:r>
              <a:rPr lang="nl-NL" b="1" dirty="0"/>
              <a:t>massa en volume</a:t>
            </a:r>
          </a:p>
          <a:p>
            <a:pPr marL="624078" indent="-514350">
              <a:buFont typeface="+mj-lt"/>
              <a:buAutoNum type="arabicPeriod"/>
            </a:pPr>
            <a:r>
              <a:rPr lang="nl-NL" dirty="0"/>
              <a:t>Tussen de moleculen komen </a:t>
            </a:r>
            <a:r>
              <a:rPr lang="nl-NL" b="1" dirty="0"/>
              <a:t>ruimten</a:t>
            </a:r>
            <a:r>
              <a:rPr lang="nl-NL" dirty="0"/>
              <a:t> voor</a:t>
            </a:r>
          </a:p>
        </p:txBody>
      </p:sp>
    </p:spTree>
    <p:extLst>
      <p:ext uri="{BB962C8B-B14F-4D97-AF65-F5344CB8AC3E}">
        <p14:creationId xmlns:p14="http://schemas.microsoft.com/office/powerpoint/2010/main" val="69861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Filmpje temperatuur en moleculen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>
                <a:hlinkClick r:id="rId2"/>
              </a:rPr>
              <a:t>http://www.schooltv.nl/video/invloed-van-de-temperatuur-op-de-reactiesnelheid-het-effect-van-temperatuurverhoging-op-de-reactie/#q=scheikunde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833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Stoffen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Vaste stoffen</a:t>
            </a:r>
          </a:p>
          <a:p>
            <a:r>
              <a:rPr lang="nl-NL" dirty="0"/>
              <a:t>Vloeibare stoffen</a:t>
            </a:r>
          </a:p>
          <a:p>
            <a:r>
              <a:rPr lang="nl-NL" dirty="0"/>
              <a:t>Gassen</a:t>
            </a:r>
          </a:p>
        </p:txBody>
      </p:sp>
    </p:spTree>
    <p:extLst>
      <p:ext uri="{BB962C8B-B14F-4D97-AF65-F5344CB8AC3E}">
        <p14:creationId xmlns:p14="http://schemas.microsoft.com/office/powerpoint/2010/main" val="4009580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115</TotalTime>
  <Words>119</Words>
  <Application>Microsoft Office PowerPoint</Application>
  <PresentationFormat>Diavoorstelling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Georgia</vt:lpstr>
      <vt:lpstr>Trebuchet MS</vt:lpstr>
      <vt:lpstr>Wingdings 2</vt:lpstr>
      <vt:lpstr>Urban</vt:lpstr>
      <vt:lpstr>Scheikunde</vt:lpstr>
      <vt:lpstr>Onderwerpen</vt:lpstr>
      <vt:lpstr>Moleculen</vt:lpstr>
      <vt:lpstr>Moleculen en atomen</vt:lpstr>
      <vt:lpstr>Ontleden</vt:lpstr>
      <vt:lpstr>Filmpje moleculen en atomen</vt:lpstr>
      <vt:lpstr>Eigenschappen van moleculen</vt:lpstr>
      <vt:lpstr>Filmpje temperatuur en moleculen</vt:lpstr>
      <vt:lpstr>Stoffen</vt:lpstr>
      <vt:lpstr>Vaste stof</vt:lpstr>
      <vt:lpstr>PowerPoint-presentatie</vt:lpstr>
      <vt:lpstr>Vloeibare stof</vt:lpstr>
      <vt:lpstr>PowerPoint-presentatie</vt:lpstr>
      <vt:lpstr>Gas</vt:lpstr>
      <vt:lpstr>PowerPoint-presentatie</vt:lpstr>
      <vt:lpstr>Reactie vergelijking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Scheikunde</dc:title>
  <dc:creator>Leny Janssen</dc:creator>
  <cp:lastModifiedBy>Hannie Kwant - van der Hulst</cp:lastModifiedBy>
  <cp:revision>17</cp:revision>
  <dcterms:created xsi:type="dcterms:W3CDTF">2017-01-09T10:51:57Z</dcterms:created>
  <dcterms:modified xsi:type="dcterms:W3CDTF">2021-01-19T16:35:12Z</dcterms:modified>
</cp:coreProperties>
</file>